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63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71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0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68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6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38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06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33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47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1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E73E-7680-4CA3-BD87-585635E7C49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17BA6-50F8-43A7-9FF4-6D55017EA5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55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DSC_0029-2.png">
            <a:extLst>
              <a:ext uri="{FF2B5EF4-FFF2-40B4-BE49-F238E27FC236}">
                <a16:creationId xmlns:a16="http://schemas.microsoft.com/office/drawing/2014/main" id="{6C18CAC5-0DC1-4B08-9CA1-5459D9AC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766475"/>
            <a:ext cx="9144000" cy="60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BB3B397A-8CAB-4EE0-A360-9A03C16F7435}"/>
              </a:ext>
            </a:extLst>
          </p:cNvPr>
          <p:cNvSpPr txBox="1">
            <a:spLocks/>
          </p:cNvSpPr>
          <p:nvPr/>
        </p:nvSpPr>
        <p:spPr>
          <a:xfrm>
            <a:off x="457200" y="3324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108-1</a:t>
            </a: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高二選修課程 操作說明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3969B291-8807-41C0-91F9-E02F047FC806}"/>
              </a:ext>
            </a:extLst>
          </p:cNvPr>
          <p:cNvSpPr txBox="1">
            <a:spLocks/>
          </p:cNvSpPr>
          <p:nvPr/>
        </p:nvSpPr>
        <p:spPr>
          <a:xfrm>
            <a:off x="1071418" y="3251200"/>
            <a:ext cx="6807199" cy="962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</a:p>
        </p:txBody>
      </p:sp>
      <p:pic>
        <p:nvPicPr>
          <p:cNvPr id="8" name="Picture 3" descr="E:\文宣\logo-ok\LOGO-白.png">
            <a:extLst>
              <a:ext uri="{FF2B5EF4-FFF2-40B4-BE49-F238E27FC236}">
                <a16:creationId xmlns:a16="http://schemas.microsoft.com/office/drawing/2014/main" id="{08697E66-9D11-45A7-9EF3-C2FB001C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77" y="2094277"/>
            <a:ext cx="720080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0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DEEF55A2-1B05-435E-B6CD-906AF7262073}"/>
              </a:ext>
            </a:extLst>
          </p:cNvPr>
          <p:cNvSpPr txBox="1">
            <a:spLocks/>
          </p:cNvSpPr>
          <p:nvPr/>
        </p:nvSpPr>
        <p:spPr>
          <a:xfrm>
            <a:off x="73891" y="129310"/>
            <a:ext cx="6807199" cy="962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：進入中學部網站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4752D31-A978-4329-8268-C713B23A6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" y="1239946"/>
            <a:ext cx="7952509" cy="5590855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6DBE0ED7-8900-43DF-B061-3B63F52560A8}"/>
              </a:ext>
            </a:extLst>
          </p:cNvPr>
          <p:cNvSpPr/>
          <p:nvPr/>
        </p:nvSpPr>
        <p:spPr>
          <a:xfrm rot="1706515">
            <a:off x="3475753" y="5167549"/>
            <a:ext cx="3011054" cy="755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59762E5-D30F-4467-87C5-0260188090AC}"/>
              </a:ext>
            </a:extLst>
          </p:cNvPr>
          <p:cNvSpPr txBox="1"/>
          <p:nvPr/>
        </p:nvSpPr>
        <p:spPr>
          <a:xfrm>
            <a:off x="8097499" y="3075709"/>
            <a:ext cx="861774" cy="50522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右邊熱門連結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7073144-AECD-42EC-9D8F-25CA7DD534A7}"/>
              </a:ext>
            </a:extLst>
          </p:cNvPr>
          <p:cNvSpPr/>
          <p:nvPr/>
        </p:nvSpPr>
        <p:spPr>
          <a:xfrm>
            <a:off x="6363855" y="6169891"/>
            <a:ext cx="1293090" cy="4248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05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01B629D7-D354-4AC9-8B95-1A5599C590CC}"/>
              </a:ext>
            </a:extLst>
          </p:cNvPr>
          <p:cNvSpPr txBox="1">
            <a:spLocks/>
          </p:cNvSpPr>
          <p:nvPr/>
        </p:nvSpPr>
        <p:spPr>
          <a:xfrm>
            <a:off x="92365" y="170280"/>
            <a:ext cx="8626765" cy="962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：進入高中校務行政系統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731BF6F-93A6-491B-AFC3-F743EE929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1245899"/>
            <a:ext cx="4576883" cy="327068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BF40E53-6444-4DB3-A408-7C04D87C8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872" y="2928145"/>
            <a:ext cx="5163127" cy="392985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0DFE979-9B33-4A28-B1CC-D4475A470285}"/>
              </a:ext>
            </a:extLst>
          </p:cNvPr>
          <p:cNvSpPr txBox="1"/>
          <p:nvPr/>
        </p:nvSpPr>
        <p:spPr>
          <a:xfrm>
            <a:off x="4747483" y="1449099"/>
            <a:ext cx="443345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選文山區再興中學</a:t>
            </a:r>
          </a:p>
        </p:txBody>
      </p:sp>
      <p:sp>
        <p:nvSpPr>
          <p:cNvPr id="10" name="箭號: 上彎 9">
            <a:extLst>
              <a:ext uri="{FF2B5EF4-FFF2-40B4-BE49-F238E27FC236}">
                <a16:creationId xmlns:a16="http://schemas.microsoft.com/office/drawing/2014/main" id="{6AAC2362-0B80-40A7-8B73-D7E139842BBD}"/>
              </a:ext>
            </a:extLst>
          </p:cNvPr>
          <p:cNvSpPr/>
          <p:nvPr/>
        </p:nvSpPr>
        <p:spPr>
          <a:xfrm rot="5400000">
            <a:off x="2561359" y="3619500"/>
            <a:ext cx="1136073" cy="1863436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F3F05BE-37E8-4631-B206-E456B6D3357B}"/>
              </a:ext>
            </a:extLst>
          </p:cNvPr>
          <p:cNvSpPr txBox="1"/>
          <p:nvPr/>
        </p:nvSpPr>
        <p:spPr>
          <a:xfrm>
            <a:off x="101601" y="5219473"/>
            <a:ext cx="443345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輸入帳號、密碼</a:t>
            </a:r>
          </a:p>
        </p:txBody>
      </p:sp>
      <p:sp>
        <p:nvSpPr>
          <p:cNvPr id="12" name="圖說文字: 向上箭號 11">
            <a:extLst>
              <a:ext uri="{FF2B5EF4-FFF2-40B4-BE49-F238E27FC236}">
                <a16:creationId xmlns:a16="http://schemas.microsoft.com/office/drawing/2014/main" id="{005C6A30-0131-467A-BDE6-8719CEFBE3FA}"/>
              </a:ext>
            </a:extLst>
          </p:cNvPr>
          <p:cNvSpPr/>
          <p:nvPr/>
        </p:nvSpPr>
        <p:spPr>
          <a:xfrm>
            <a:off x="4160983" y="5063759"/>
            <a:ext cx="3519055" cy="1727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帳號：學號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密碼：身分證字號</a:t>
            </a:r>
          </a:p>
        </p:txBody>
      </p:sp>
    </p:spTree>
    <p:extLst>
      <p:ext uri="{BB962C8B-B14F-4D97-AF65-F5344CB8AC3E}">
        <p14:creationId xmlns:p14="http://schemas.microsoft.com/office/powerpoint/2010/main" val="372251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6F576E8-45E9-4869-A9DE-9212A6639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03" r="67533" b="45142"/>
          <a:stretch/>
        </p:blipFill>
        <p:spPr>
          <a:xfrm>
            <a:off x="800888" y="1248628"/>
            <a:ext cx="7807084" cy="5336875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EEF55A2-1B05-435E-B6CD-906AF7262073}"/>
              </a:ext>
            </a:extLst>
          </p:cNvPr>
          <p:cNvSpPr txBox="1">
            <a:spLocks/>
          </p:cNvSpPr>
          <p:nvPr/>
        </p:nvSpPr>
        <p:spPr>
          <a:xfrm>
            <a:off x="-278170" y="-288457"/>
            <a:ext cx="8395854" cy="1339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：左上角學生線上</a:t>
            </a:r>
          </a:p>
        </p:txBody>
      </p:sp>
      <p:sp>
        <p:nvSpPr>
          <p:cNvPr id="4" name="圖說文字: 向左箭號 3">
            <a:extLst>
              <a:ext uri="{FF2B5EF4-FFF2-40B4-BE49-F238E27FC236}">
                <a16:creationId xmlns:a16="http://schemas.microsoft.com/office/drawing/2014/main" id="{9C3B7991-DA5E-4C10-A74F-76CCA7B3B77B}"/>
              </a:ext>
            </a:extLst>
          </p:cNvPr>
          <p:cNvSpPr/>
          <p:nvPr/>
        </p:nvSpPr>
        <p:spPr>
          <a:xfrm>
            <a:off x="4384802" y="3804456"/>
            <a:ext cx="4064000" cy="108065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選課作業</a:t>
            </a:r>
            <a:endParaRPr lang="zh-TW" altLang="en-US" sz="36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7CC8FEA4-6C0D-444A-B77B-CF07A235E7B3}"/>
              </a:ext>
            </a:extLst>
          </p:cNvPr>
          <p:cNvSpPr/>
          <p:nvPr/>
        </p:nvSpPr>
        <p:spPr>
          <a:xfrm>
            <a:off x="295563" y="2032000"/>
            <a:ext cx="1293090" cy="4248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67F01813-4AA5-4331-B326-709EDCAEEA4A}"/>
              </a:ext>
            </a:extLst>
          </p:cNvPr>
          <p:cNvSpPr/>
          <p:nvPr/>
        </p:nvSpPr>
        <p:spPr>
          <a:xfrm>
            <a:off x="385205" y="5536598"/>
            <a:ext cx="1821968" cy="5401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E9E5C4-ADB9-4DAD-9D5B-DEE31955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9" y="1232190"/>
            <a:ext cx="8458685" cy="54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EEF55A2-1B05-435E-B6CD-906AF7262073}"/>
              </a:ext>
            </a:extLst>
          </p:cNvPr>
          <p:cNvSpPr txBox="1">
            <a:spLocks/>
          </p:cNvSpPr>
          <p:nvPr/>
        </p:nvSpPr>
        <p:spPr>
          <a:xfrm>
            <a:off x="73891" y="129310"/>
            <a:ext cx="8709891" cy="962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Step4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：點選志願選課，填志願序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6DBE0ED7-8900-43DF-B061-3B63F52560A8}"/>
              </a:ext>
            </a:extLst>
          </p:cNvPr>
          <p:cNvSpPr/>
          <p:nvPr/>
        </p:nvSpPr>
        <p:spPr>
          <a:xfrm rot="7546344">
            <a:off x="2782360" y="1671528"/>
            <a:ext cx="1454636" cy="683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046F969-C036-4E2D-B301-EF3CA75D8FAC}"/>
              </a:ext>
            </a:extLst>
          </p:cNvPr>
          <p:cNvSpPr txBox="1"/>
          <p:nvPr/>
        </p:nvSpPr>
        <p:spPr>
          <a:xfrm>
            <a:off x="175144" y="4693096"/>
            <a:ext cx="5910343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點志願群組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再點高二選修課帶出科目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並填滿寫志願順序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1-10</a:t>
            </a:r>
          </a:p>
          <a:p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1" name="箭號: 上彎 10">
            <a:extLst>
              <a:ext uri="{FF2B5EF4-FFF2-40B4-BE49-F238E27FC236}">
                <a16:creationId xmlns:a16="http://schemas.microsoft.com/office/drawing/2014/main" id="{6A477A78-38B8-4119-A2A7-8E612601FD15}"/>
              </a:ext>
            </a:extLst>
          </p:cNvPr>
          <p:cNvSpPr/>
          <p:nvPr/>
        </p:nvSpPr>
        <p:spPr>
          <a:xfrm rot="5400000">
            <a:off x="1013846" y="2248411"/>
            <a:ext cx="1136073" cy="1863436"/>
          </a:xfrm>
          <a:prstGeom prst="ben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23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0ADF4DE-CB30-4484-A4E6-73DF4CBA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40" y="3795670"/>
            <a:ext cx="46958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DEEF55A2-1B05-435E-B6CD-906AF7262073}"/>
              </a:ext>
            </a:extLst>
          </p:cNvPr>
          <p:cNvSpPr txBox="1">
            <a:spLocks/>
          </p:cNvSpPr>
          <p:nvPr/>
        </p:nvSpPr>
        <p:spPr>
          <a:xfrm>
            <a:off x="-175491" y="35196"/>
            <a:ext cx="8765309" cy="962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Step5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：點選儲存，完成選課</a:t>
            </a:r>
          </a:p>
        </p:txBody>
      </p:sp>
      <p:sp>
        <p:nvSpPr>
          <p:cNvPr id="10" name="圖說文字: 向左箭號 9">
            <a:extLst>
              <a:ext uri="{FF2B5EF4-FFF2-40B4-BE49-F238E27FC236}">
                <a16:creationId xmlns:a16="http://schemas.microsoft.com/office/drawing/2014/main" id="{31B35040-E37F-4036-9D36-D2EA3BF19289}"/>
              </a:ext>
            </a:extLst>
          </p:cNvPr>
          <p:cNvSpPr/>
          <p:nvPr/>
        </p:nvSpPr>
        <p:spPr>
          <a:xfrm>
            <a:off x="4787648" y="5335528"/>
            <a:ext cx="4064000" cy="108065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儲存結果</a:t>
            </a:r>
            <a:endParaRPr lang="zh-TW" altLang="en-US" sz="3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9EEE22C-5FD6-4C1F-8792-880CD8AC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9" y="1096240"/>
            <a:ext cx="35814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圖說文字: 向左箭號 6">
            <a:extLst>
              <a:ext uri="{FF2B5EF4-FFF2-40B4-BE49-F238E27FC236}">
                <a16:creationId xmlns:a16="http://schemas.microsoft.com/office/drawing/2014/main" id="{1FF91C2E-4976-45FF-ADCB-FB1A4F5A38D5}"/>
              </a:ext>
            </a:extLst>
          </p:cNvPr>
          <p:cNvSpPr/>
          <p:nvPr/>
        </p:nvSpPr>
        <p:spPr>
          <a:xfrm>
            <a:off x="2539999" y="1981676"/>
            <a:ext cx="4064000" cy="108065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填滿志願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442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DEEF55A2-1B05-435E-B6CD-906AF7262073}"/>
              </a:ext>
            </a:extLst>
          </p:cNvPr>
          <p:cNvSpPr txBox="1">
            <a:spLocks/>
          </p:cNvSpPr>
          <p:nvPr/>
        </p:nvSpPr>
        <p:spPr>
          <a:xfrm>
            <a:off x="-1265392" y="35196"/>
            <a:ext cx="8765309" cy="962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Step6</a:t>
            </a: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：等待初選公告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9AF7651-F3E5-4B7E-9464-DA0623224BA6}"/>
              </a:ext>
            </a:extLst>
          </p:cNvPr>
          <p:cNvSpPr/>
          <p:nvPr/>
        </p:nvSpPr>
        <p:spPr>
          <a:xfrm>
            <a:off x="677949" y="2875002"/>
            <a:ext cx="73340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9.4</a:t>
            </a:r>
            <a:r>
              <a:rPr lang="zh-TW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公布時查詢結果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23738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100</Words>
  <Application>Microsoft Office PowerPoint</Application>
  <PresentationFormat>如螢幕大小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JUN CHEN</dc:creator>
  <cp:lastModifiedBy>Administrator</cp:lastModifiedBy>
  <cp:revision>13</cp:revision>
  <dcterms:created xsi:type="dcterms:W3CDTF">2018-07-27T05:52:53Z</dcterms:created>
  <dcterms:modified xsi:type="dcterms:W3CDTF">2019-08-15T06:19:13Z</dcterms:modified>
</cp:coreProperties>
</file>